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78" r:id="rId31"/>
    <p:sldId id="279" r:id="rId32"/>
    <p:sldId id="280" r:id="rId33"/>
    <p:sldId id="26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C3CF09-9244-8045-95D0-DC16344B37D3}" v="33" dt="2021-09-23T12:10:07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37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B043C-DE60-0241-8EBB-0408F396D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414939-B8B3-8344-B165-4810D710B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9ADB56-B3C7-1D43-9B24-1E0A8248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8C700-700B-0B4D-85B2-094D58BB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80105B-F691-1541-8A81-B8981E4B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2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887CD-AD63-A74F-A58B-43D57EC4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27FD68-68CB-F648-A4C8-F51951FB5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108CBB-5B20-1D48-ADE3-A70766CD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71C6C6-A1BE-6646-8BBA-E87F9C4A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894890-F6B2-9245-851D-E6F2F91F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3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170254-5552-A44D-AA73-5F8C1D57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858248-99C0-F74B-9B51-C9C58E8C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EDD0C-0AE2-004D-ACC3-C6A79275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4869D-53AD-BF4F-A77E-887484CB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B1B32E-3A9D-C04E-9C2D-E69C080C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97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737C7-7EB2-8046-9C7D-EDF7AE66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B32E4-21F8-BB49-928E-91639A824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4389E3-A665-F748-918D-723BBFE3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52C96-377E-4C48-BB82-1C9EC015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A74744-5C3B-704C-9D71-B3DAD378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74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9D492-1F2C-DE44-AE9C-B82BD995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2BD5C7-8501-C845-B834-60F589C1D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2826A3-6D6B-1944-AA19-A30E8D76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DDB54-AE26-A344-84B5-B3439F51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38258-7662-4C40-AFEB-C10520B6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74F29-8245-0647-984B-2ABDE810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709F9-A0D2-D545-867E-B1C4360FA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C376A0-807A-C043-ADC3-DB340CC2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ED50D9-8B2E-3C41-B60F-17572764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E2EA32-98A7-F043-B411-FAECDC95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9616AF-ED99-BF4A-ADD4-0605BFA9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91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6D667-AA59-5741-917A-F02E6B31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AE06AF-FC07-2241-BB62-F04F2A71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222EA9-F0A9-9642-A2F8-7CA591461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B05B31-34C8-394C-9532-CD3B9FE92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13AF5FF-284B-1B46-963D-BF11A2BF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94E727-2160-874B-A30A-1E3AFB58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06DB3E7-E77C-0B4D-8F1A-682E77DE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810F20-A3A6-0A40-ACBB-254018DF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89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298E3-A290-F64E-96F5-5C10ECD5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56D463F-75C0-1C48-91B6-82F06936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FD1530-3878-D34D-BEFD-EC778BB4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ED4F77-8B82-A24B-8057-272D0374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91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83105C-3A71-514F-8776-96888A46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ADC5FC-1C8B-8341-B6AC-4CD492DA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D87E6E-AE12-944D-AB9F-94E49326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84AE-730B-7449-9D07-A79C8D99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F4468C-306E-D04B-8946-44A4100F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D329B6-7FE9-864A-B866-75B0AB8D5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80F7B4-51A0-B74D-BF0A-8DF1DAB6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4B6EAE-13E3-0145-B681-2879B755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6BD98-10B2-084F-8EE5-6E25806A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53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74B7A-F25B-5347-A8DD-5B3328E2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2EE01D3-C408-BB47-9213-8A5DCAA22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34DB75-F416-234C-BB75-393CBB89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CBE925-F6D5-6D45-A229-427B4266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F2E93B-349A-1E49-8DF2-4890C572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6065AC-ED47-5C44-B25A-4CABEC13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708316-F555-4E43-AE27-F0D36C93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776950-852C-5E4D-A64A-975B739C1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0D045-6AE0-6442-9993-EB849562C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2541-5BC1-C945-8CB4-5C254F36C76C}" type="datetimeFigureOut">
              <a:rPr lang="nl-NL" smtClean="0"/>
              <a:t>23-09-2021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2BE376-5B87-B44A-BE49-3062AB269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43829-94A1-6549-8462-02001E14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A265-DFE6-1F49-A63A-957AC4E649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3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A72BEEA-2CD6-BC47-9ED1-A5B53C92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8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92E071-623A-B44E-8B72-203EB3A9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F429955-4634-564A-A732-6651D12C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55BDE3-9C92-814E-A0CA-9A235B42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159D70-4F8D-8D4D-ABEB-06365544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2B08BEF-2DC9-074F-ADD9-6118FF84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E7B2DD-EEC4-9946-A2A0-0E0B526E7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02AE85-0E73-4845-8D67-24261157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37CDBD-F9BB-334A-8DD1-E50F663D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71A81CD-E440-1249-9012-ED8B55B9A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7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53D21A-BF87-8442-8DA1-D66BF9D1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3007F00-6336-1E47-98EE-29CA7D67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29" b="8229"/>
          <a:stretch/>
        </p:blipFill>
        <p:spPr>
          <a:xfrm>
            <a:off x="1249296" y="700087"/>
            <a:ext cx="9693408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73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D54D7A-170C-1249-9A75-3FC0954A0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CA51D00-9146-4641-8446-80EE11C93F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2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E715404-6729-8D4C-B300-8A0E71B078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3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BFB796A-5668-8A4A-A96D-8A18670F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E3D1D0-A835-1A4D-A0ED-343995CBC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B728FB0-E49B-A94B-AFF3-FDEF4DB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2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0331B99-B37E-5C48-B3A4-8E9564F6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665796-71E6-4D4C-89AA-2A7A7A59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E37117-1DB6-9340-B071-67001F29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D4E34B9-F820-984A-A61A-D6B16A71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3B8D20-2393-2E4C-A73D-75F2C55D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5" b="5625"/>
          <a:stretch/>
        </p:blipFill>
        <p:spPr>
          <a:xfrm>
            <a:off x="1249296" y="0"/>
            <a:ext cx="9693408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ED1010-9D3D-9442-83E5-D7D701E4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7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9E902C-B99B-4545-A656-8B0D6903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70C8CF-4549-1C4F-B44D-E992BD7C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2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A62532-FD28-CC40-81F6-E0927B0E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4A4886-E433-F741-A22A-21B56387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F7CF35-9FCD-1C4E-89DC-AE4D98AF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CC378D-4FFA-8B46-A608-4C956EF4AC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812B0D-F75C-0046-9726-0769CFC7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D4B4851-BD89-FE4F-8405-DB63F30FEC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0C746D9-8341-2C43-9881-89239297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9296" y="0"/>
            <a:ext cx="9693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010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Breedbeeld</PresentationFormat>
  <Paragraphs>0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Marja van Vliet - van Beek</dc:creator>
  <cp:lastModifiedBy>Marja van Vliet - van Beek</cp:lastModifiedBy>
  <cp:revision>1</cp:revision>
  <dcterms:created xsi:type="dcterms:W3CDTF">2021-09-23T11:50:31Z</dcterms:created>
  <dcterms:modified xsi:type="dcterms:W3CDTF">2021-09-23T12:10:12Z</dcterms:modified>
</cp:coreProperties>
</file>